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7" d="100"/>
          <a:sy n="77" d="100"/>
        </p:scale>
        <p:origin x="-102" y="-63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9294C477-9AF3-4BD7-B5D9-AF054EA5577F}" type="datetimeFigureOut">
              <a:rPr lang="en-NZ" smtClean="0"/>
              <a:t>4/09/2014</a:t>
            </a:fld>
            <a:endParaRPr lang="en-NZ"/>
          </a:p>
        </p:txBody>
      </p:sp>
      <p:sp>
        <p:nvSpPr>
          <p:cNvPr id="17" name="Footer Placeholder 16"/>
          <p:cNvSpPr>
            <a:spLocks noGrp="1"/>
          </p:cNvSpPr>
          <p:nvPr>
            <p:ph type="ftr" sz="quarter" idx="11"/>
          </p:nvPr>
        </p:nvSpPr>
        <p:spPr/>
        <p:txBody>
          <a:bodyPr/>
          <a:lstStyle/>
          <a:p>
            <a:endParaRPr lang="en-NZ"/>
          </a:p>
        </p:txBody>
      </p:sp>
      <p:sp>
        <p:nvSpPr>
          <p:cNvPr id="29" name="Slide Number Placeholder 28"/>
          <p:cNvSpPr>
            <a:spLocks noGrp="1"/>
          </p:cNvSpPr>
          <p:nvPr>
            <p:ph type="sldNum" sz="quarter" idx="12"/>
          </p:nvPr>
        </p:nvSpPr>
        <p:spPr/>
        <p:txBody>
          <a:bodyPr/>
          <a:lstStyle/>
          <a:p>
            <a:fld id="{17109D82-C5A3-4901-85F9-DD1EE00C10A7}" type="slidenum">
              <a:rPr lang="en-NZ" smtClean="0"/>
              <a:t>‹#›</a:t>
            </a:fld>
            <a:endParaRPr lang="en-NZ"/>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294C477-9AF3-4BD7-B5D9-AF054EA5577F}" type="datetimeFigureOut">
              <a:rPr lang="en-NZ" smtClean="0"/>
              <a:t>4/09/2014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17109D82-C5A3-4901-85F9-DD1EE00C10A7}" type="slidenum">
              <a:rPr lang="en-NZ" smtClean="0"/>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294C477-9AF3-4BD7-B5D9-AF054EA5577F}" type="datetimeFigureOut">
              <a:rPr lang="en-NZ" smtClean="0"/>
              <a:t>4/09/2014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17109D82-C5A3-4901-85F9-DD1EE00C10A7}" type="slidenum">
              <a:rPr lang="en-NZ" smtClean="0"/>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294C477-9AF3-4BD7-B5D9-AF054EA5577F}" type="datetimeFigureOut">
              <a:rPr lang="en-NZ" smtClean="0"/>
              <a:t>4/09/2014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17109D82-C5A3-4901-85F9-DD1EE00C10A7}" type="slidenum">
              <a:rPr lang="en-NZ" smtClean="0"/>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294C477-9AF3-4BD7-B5D9-AF054EA5577F}" type="datetimeFigureOut">
              <a:rPr lang="en-NZ" smtClean="0"/>
              <a:t>4/09/2014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a:xfrm>
            <a:off x="7924800" y="6416675"/>
            <a:ext cx="762000" cy="365125"/>
          </a:xfrm>
        </p:spPr>
        <p:txBody>
          <a:bodyPr/>
          <a:lstStyle/>
          <a:p>
            <a:fld id="{17109D82-C5A3-4901-85F9-DD1EE00C10A7}" type="slidenum">
              <a:rPr lang="en-NZ" smtClean="0"/>
              <a:t>‹#›</a:t>
            </a:fld>
            <a:endParaRPr lang="en-NZ"/>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294C477-9AF3-4BD7-B5D9-AF054EA5577F}" type="datetimeFigureOut">
              <a:rPr lang="en-NZ" smtClean="0"/>
              <a:t>4/09/2014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17109D82-C5A3-4901-85F9-DD1EE00C10A7}" type="slidenum">
              <a:rPr lang="en-NZ" smtClean="0"/>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294C477-9AF3-4BD7-B5D9-AF054EA5577F}" type="datetimeFigureOut">
              <a:rPr lang="en-NZ" smtClean="0"/>
              <a:t>4/09/2014</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17109D82-C5A3-4901-85F9-DD1EE00C10A7}" type="slidenum">
              <a:rPr lang="en-NZ" smtClean="0"/>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294C477-9AF3-4BD7-B5D9-AF054EA5577F}" type="datetimeFigureOut">
              <a:rPr lang="en-NZ" smtClean="0"/>
              <a:t>4/09/2014</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17109D82-C5A3-4901-85F9-DD1EE00C10A7}" type="slidenum">
              <a:rPr lang="en-NZ" smtClean="0"/>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94C477-9AF3-4BD7-B5D9-AF054EA5577F}" type="datetimeFigureOut">
              <a:rPr lang="en-NZ" smtClean="0"/>
              <a:t>4/09/2014</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17109D82-C5A3-4901-85F9-DD1EE00C10A7}" type="slidenum">
              <a:rPr lang="en-NZ" smtClean="0"/>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294C477-9AF3-4BD7-B5D9-AF054EA5577F}" type="datetimeFigureOut">
              <a:rPr lang="en-NZ" smtClean="0"/>
              <a:t>4/09/2014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17109D82-C5A3-4901-85F9-DD1EE00C10A7}" type="slidenum">
              <a:rPr lang="en-NZ" smtClean="0"/>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294C477-9AF3-4BD7-B5D9-AF054EA5577F}" type="datetimeFigureOut">
              <a:rPr lang="en-NZ" smtClean="0"/>
              <a:t>4/09/2014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17109D82-C5A3-4901-85F9-DD1EE00C10A7}" type="slidenum">
              <a:rPr lang="en-NZ" smtClean="0"/>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9294C477-9AF3-4BD7-B5D9-AF054EA5577F}" type="datetimeFigureOut">
              <a:rPr lang="en-NZ" smtClean="0"/>
              <a:t>4/09/2014</a:t>
            </a:fld>
            <a:endParaRPr lang="en-NZ"/>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NZ"/>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17109D82-C5A3-4901-85F9-DD1EE00C10A7}" type="slidenum">
              <a:rPr lang="en-NZ" smtClean="0"/>
              <a:t>‹#›</a:t>
            </a:fld>
            <a:endParaRPr lang="en-NZ"/>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8" y="476672"/>
            <a:ext cx="8229600" cy="1828800"/>
          </a:xfrm>
        </p:spPr>
        <p:txBody>
          <a:bodyPr>
            <a:normAutofit/>
          </a:bodyPr>
          <a:lstStyle/>
          <a:p>
            <a:r>
              <a:rPr lang="en-NZ" sz="8000" dirty="0" smtClean="0"/>
              <a:t>Rats</a:t>
            </a:r>
            <a:endParaRPr lang="en-NZ" sz="8000"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780928"/>
            <a:ext cx="3000375" cy="381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9872" y="2784157"/>
            <a:ext cx="2885507" cy="38067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32240" y="2784157"/>
            <a:ext cx="2411760" cy="38067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26316436"/>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544" y="548680"/>
            <a:ext cx="8229600" cy="1828800"/>
          </a:xfrm>
        </p:spPr>
        <p:txBody>
          <a:bodyPr/>
          <a:lstStyle/>
          <a:p>
            <a:r>
              <a:rPr lang="en-NZ" dirty="0" smtClean="0"/>
              <a:t>How many babies can rats produce?</a:t>
            </a:r>
            <a:endParaRPr lang="en-NZ" dirty="0"/>
          </a:p>
        </p:txBody>
      </p:sp>
      <p:sp>
        <p:nvSpPr>
          <p:cNvPr id="3" name="Subtitle 2"/>
          <p:cNvSpPr>
            <a:spLocks noGrp="1"/>
          </p:cNvSpPr>
          <p:nvPr>
            <p:ph type="subTitle" idx="1"/>
          </p:nvPr>
        </p:nvSpPr>
        <p:spPr>
          <a:xfrm>
            <a:off x="1403648" y="2852936"/>
            <a:ext cx="6400800" cy="1752600"/>
          </a:xfrm>
        </p:spPr>
        <p:txBody>
          <a:bodyPr>
            <a:normAutofit/>
          </a:bodyPr>
          <a:lstStyle/>
          <a:p>
            <a:r>
              <a:rPr lang="en-NZ" sz="3200" dirty="0"/>
              <a:t>Rats have about 6-24 babies per litter.</a:t>
            </a:r>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3728" y="4492657"/>
            <a:ext cx="4248472" cy="23175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16797825"/>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544" y="260648"/>
            <a:ext cx="8229600" cy="1828800"/>
          </a:xfrm>
        </p:spPr>
        <p:txBody>
          <a:bodyPr>
            <a:normAutofit fontScale="90000"/>
          </a:bodyPr>
          <a:lstStyle/>
          <a:p>
            <a:r>
              <a:rPr lang="en-NZ" dirty="0" smtClean="0"/>
              <a:t>What is the relationship with rats and humans?</a:t>
            </a:r>
            <a:endParaRPr lang="en-NZ" dirty="0"/>
          </a:p>
        </p:txBody>
      </p:sp>
      <p:sp>
        <p:nvSpPr>
          <p:cNvPr id="3" name="Subtitle 2"/>
          <p:cNvSpPr>
            <a:spLocks noGrp="1"/>
          </p:cNvSpPr>
          <p:nvPr>
            <p:ph type="subTitle" idx="1"/>
          </p:nvPr>
        </p:nvSpPr>
        <p:spPr>
          <a:xfrm>
            <a:off x="1187624" y="2420888"/>
            <a:ext cx="6400800" cy="1752600"/>
          </a:xfrm>
        </p:spPr>
        <p:txBody>
          <a:bodyPr>
            <a:noAutofit/>
          </a:bodyPr>
          <a:lstStyle/>
          <a:p>
            <a:r>
              <a:rPr lang="en-NZ" dirty="0"/>
              <a:t>Rats have been enjoying a close relationship with humans for hundreds, if not thousands, of </a:t>
            </a:r>
            <a:r>
              <a:rPr lang="en-NZ" dirty="0" smtClean="0"/>
              <a:t>years and rats enjoy humans providing food.  </a:t>
            </a:r>
            <a:endParaRPr lang="en-NZ"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4437112"/>
            <a:ext cx="4573101" cy="22920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23334705"/>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5536" y="548680"/>
            <a:ext cx="8229600" cy="1828800"/>
          </a:xfrm>
        </p:spPr>
        <p:txBody>
          <a:bodyPr>
            <a:normAutofit fontScale="90000"/>
          </a:bodyPr>
          <a:lstStyle/>
          <a:p>
            <a:r>
              <a:rPr lang="en-NZ" dirty="0"/>
              <a:t>what is the population of rats in </a:t>
            </a:r>
            <a:r>
              <a:rPr lang="en-NZ" dirty="0" smtClean="0"/>
              <a:t>Britain?</a:t>
            </a:r>
            <a:endParaRPr lang="en-NZ" dirty="0"/>
          </a:p>
        </p:txBody>
      </p:sp>
      <p:sp>
        <p:nvSpPr>
          <p:cNvPr id="3" name="Subtitle 2"/>
          <p:cNvSpPr>
            <a:spLocks noGrp="1"/>
          </p:cNvSpPr>
          <p:nvPr>
            <p:ph type="subTitle" idx="1"/>
          </p:nvPr>
        </p:nvSpPr>
        <p:spPr>
          <a:xfrm>
            <a:off x="1403648" y="2996952"/>
            <a:ext cx="6400800" cy="1752600"/>
          </a:xfrm>
        </p:spPr>
        <p:txBody>
          <a:bodyPr/>
          <a:lstStyle/>
          <a:p>
            <a:r>
              <a:rPr lang="en-NZ" dirty="0" smtClean="0"/>
              <a:t>Rats are currently estimated at 60-80 million.</a:t>
            </a:r>
            <a:endParaRPr lang="en-NZ"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4319334"/>
            <a:ext cx="4896544" cy="22780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6497496"/>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544" y="15645"/>
            <a:ext cx="8229600" cy="1828800"/>
          </a:xfrm>
        </p:spPr>
        <p:txBody>
          <a:bodyPr/>
          <a:lstStyle/>
          <a:p>
            <a:r>
              <a:rPr lang="en-NZ" dirty="0" smtClean="0"/>
              <a:t>What rats eat?</a:t>
            </a:r>
            <a:endParaRPr lang="en-NZ" dirty="0"/>
          </a:p>
        </p:txBody>
      </p:sp>
      <p:sp>
        <p:nvSpPr>
          <p:cNvPr id="3" name="Subtitle 2"/>
          <p:cNvSpPr>
            <a:spLocks noGrp="1"/>
          </p:cNvSpPr>
          <p:nvPr>
            <p:ph type="subTitle" idx="1"/>
          </p:nvPr>
        </p:nvSpPr>
        <p:spPr>
          <a:xfrm>
            <a:off x="1547664" y="2348880"/>
            <a:ext cx="6400800" cy="1752600"/>
          </a:xfrm>
        </p:spPr>
        <p:txBody>
          <a:bodyPr>
            <a:noAutofit/>
          </a:bodyPr>
          <a:lstStyle/>
          <a:p>
            <a:r>
              <a:rPr lang="en-NZ" sz="1800" dirty="0"/>
              <a:t>Rats eat a wide variety of food. They have voracious appetites and will eat almost anything. They are true omnivorous scavengers, but mostly prefer grain, livestock feed, and meat. Rats have also been known to eat soap, leather, furs, candy, milk, meat, vegetables, poultry, eggs, grain, seeds, fruit, nuts, snails and other </a:t>
            </a:r>
            <a:r>
              <a:rPr lang="en-NZ" sz="1800" dirty="0" smtClean="0"/>
              <a:t>rodents.</a:t>
            </a:r>
            <a:endParaRPr lang="en-NZ" sz="1800" dirty="0"/>
          </a:p>
          <a:p>
            <a:endParaRPr lang="en-NZ" sz="2000"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92627" y="4654561"/>
            <a:ext cx="4223974" cy="1959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571805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5536" y="188640"/>
            <a:ext cx="8229600" cy="1828800"/>
          </a:xfrm>
        </p:spPr>
        <p:txBody>
          <a:bodyPr>
            <a:normAutofit fontScale="90000"/>
          </a:bodyPr>
          <a:lstStyle/>
          <a:p>
            <a:r>
              <a:rPr lang="en-NZ" dirty="0" smtClean="0"/>
              <a:t>What are the enemies and predators of rats?</a:t>
            </a:r>
            <a:endParaRPr lang="en-NZ" dirty="0"/>
          </a:p>
        </p:txBody>
      </p:sp>
      <p:sp>
        <p:nvSpPr>
          <p:cNvPr id="3" name="Subtitle 2"/>
          <p:cNvSpPr>
            <a:spLocks noGrp="1"/>
          </p:cNvSpPr>
          <p:nvPr>
            <p:ph type="subTitle" idx="1"/>
          </p:nvPr>
        </p:nvSpPr>
        <p:spPr>
          <a:xfrm>
            <a:off x="1331640" y="2420888"/>
            <a:ext cx="6400800" cy="1752600"/>
          </a:xfrm>
        </p:spPr>
        <p:txBody>
          <a:bodyPr>
            <a:normAutofit fontScale="85000" lnSpcReduction="10000"/>
          </a:bodyPr>
          <a:lstStyle/>
          <a:p>
            <a:r>
              <a:rPr lang="en-NZ" dirty="0" smtClean="0"/>
              <a:t>In urban dwellings the most primary enemy is the human. In some cultures revere rats, rodents are best known for their destructive behaviours and the ability to transmit deadly diseases to humans. </a:t>
            </a:r>
            <a:endParaRPr lang="en-NZ" dirty="0"/>
          </a:p>
        </p:txBody>
      </p:sp>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59832" y="4401896"/>
            <a:ext cx="3816424" cy="22322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2724598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69</TotalTime>
  <Words>188</Words>
  <Application>Microsoft Office PowerPoint</Application>
  <PresentationFormat>On-screen Show (4:3)</PresentationFormat>
  <Paragraphs>11</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Apex</vt:lpstr>
      <vt:lpstr>Rats</vt:lpstr>
      <vt:lpstr>How many babies can rats produce?</vt:lpstr>
      <vt:lpstr>What is the relationship with rats and humans?</vt:lpstr>
      <vt:lpstr>what is the population of rats in Britain?</vt:lpstr>
      <vt:lpstr>What rats eat?</vt:lpstr>
      <vt:lpstr>What are the enemies and predators of rats?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Rats</dc:title>
  <dc:creator>Harlin McMillan</dc:creator>
  <cp:lastModifiedBy>Harlin McMillan</cp:lastModifiedBy>
  <cp:revision>5</cp:revision>
  <dcterms:created xsi:type="dcterms:W3CDTF">2014-09-04T04:37:37Z</dcterms:created>
  <dcterms:modified xsi:type="dcterms:W3CDTF">2014-09-04T05:46:59Z</dcterms:modified>
</cp:coreProperties>
</file>